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0"/>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96" d="100"/>
          <a:sy n="196" d="100"/>
        </p:scale>
        <p:origin x="-120" y="-4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notesMaster" Target="notesMasters/notesMaster1.xml"/><Relationship Id="rId441" Type="http://schemas.openxmlformats.org/officeDocument/2006/relationships/printerSettings" Target="printerSettings/printerSettings1.bin"/><Relationship Id="rId442" Type="http://schemas.openxmlformats.org/officeDocument/2006/relationships/presProps" Target="presProps.xml"/><Relationship Id="rId443" Type="http://schemas.openxmlformats.org/officeDocument/2006/relationships/viewProps" Target="viewProps.xml"/><Relationship Id="rId444" Type="http://schemas.openxmlformats.org/officeDocument/2006/relationships/theme" Target="theme/theme1.xml"/><Relationship Id="rId44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6/6/17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Introduction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endParaRPr lang="en-US" sz="6000" b="1" dirty="0" smtClean="0">
              <a:ln/>
              <a:solidFill>
                <a:schemeClr val="accent3">
                  <a:lumMod val="50000"/>
                </a:schemeClr>
              </a:solidFill>
              <a:effectLst/>
              <a:latin typeface="Helvetica Neue"/>
              <a:cs typeface="Helvetica Neue"/>
            </a:endParaRPr>
          </a:p>
        </p:txBody>
      </p:sp>
    </p:spTree>
    <p:extLst>
      <p:ext uri="{BB962C8B-B14F-4D97-AF65-F5344CB8AC3E}">
        <p14:creationId xmlns:p14="http://schemas.microsoft.com/office/powerpoint/2010/main" val="1663161140"/>
      </p:ext>
    </p:extLst>
  </p:cSld>
  <p:clrMapOvr>
    <a:masterClrMapping/>
  </p:clrMapOvr>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Build a simple HTTP Web Server</a:t>
            </a:r>
            <a:endParaRPr lang="en-US" b="1" dirty="0">
              <a:latin typeface="Helvetica Neue"/>
              <a:cs typeface="Helvetica Neue"/>
            </a:endParaRPr>
          </a:p>
          <a:p>
            <a:pPr lvl="1"/>
            <a:r>
              <a:rPr lang="en-US" b="1" dirty="0" smtClean="0">
                <a:latin typeface="Helvetica Neue"/>
                <a:cs typeface="Helvetica Neue"/>
              </a:rPr>
              <a:t>Server accepts connections from a Web Browser</a:t>
            </a:r>
          </a:p>
          <a:p>
            <a:pPr lvl="1"/>
            <a:r>
              <a:rPr lang="en-US" b="1" dirty="0" smtClean="0">
                <a:latin typeface="Helvetica Neue"/>
                <a:cs typeface="Helvetica Neue"/>
              </a:rPr>
              <a:t>Server </a:t>
            </a:r>
            <a:r>
              <a:rPr lang="en-US" b="1" smtClean="0">
                <a:latin typeface="Helvetica Neue"/>
                <a:cs typeface="Helvetica Neue"/>
              </a:rPr>
              <a:t>prints messages</a:t>
            </a:r>
            <a:endParaRPr lang="en-US" b="1" dirty="0" smtClean="0">
              <a:latin typeface="Helvetica Neue"/>
              <a:cs typeface="Helvetica Neue"/>
            </a:endParaRPr>
          </a:p>
        </p:txBody>
      </p:sp>
    </p:spTree>
    <p:extLst>
      <p:ext uri="{BB962C8B-B14F-4D97-AF65-F5344CB8AC3E}">
        <p14:creationId xmlns:p14="http://schemas.microsoft.com/office/powerpoint/2010/main" val="45910871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32930</TotalTime>
  <Words>13219</Words>
  <Application>Microsoft Macintosh PowerPoint</Application>
  <PresentationFormat>On-screen Show (16:9)</PresentationFormat>
  <Paragraphs>3341</Paragraphs>
  <Slides>438</Slides>
  <Notes>1</Notes>
  <HiddenSlides>0</HiddenSlides>
  <MMClips>0</MMClips>
  <ScaleCrop>false</ScaleCrop>
  <HeadingPairs>
    <vt:vector size="4" baseType="variant">
      <vt:variant>
        <vt:lpstr>Theme</vt:lpstr>
      </vt:variant>
      <vt:variant>
        <vt:i4>1</vt:i4>
      </vt:variant>
      <vt:variant>
        <vt:lpstr>Slide Titles</vt:lpstr>
      </vt:variant>
      <vt:variant>
        <vt:i4>438</vt:i4>
      </vt:variant>
    </vt:vector>
  </HeadingPairs>
  <TitlesOfParts>
    <vt:vector size="439"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2052</cp:revision>
  <dcterms:created xsi:type="dcterms:W3CDTF">2016-08-19T13:44:54Z</dcterms:created>
  <dcterms:modified xsi:type="dcterms:W3CDTF">2017-06-07T01:09:12Z</dcterms:modified>
</cp:coreProperties>
</file>